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Noto Sans T Chinese" panose="02020500000000000000" charset="-120"/>
      <p:regular r:id="rId11"/>
    </p:embeddedFont>
    <p:embeddedFont>
      <p:font typeface="Noto Sans T Chinese Bold" panose="02020500000000000000" charset="-12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8" d="100"/>
          <a:sy n="98" d="100"/>
        </p:scale>
        <p:origin x="77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://ojibagreat.ddns.net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699" y="2773023"/>
            <a:ext cx="14540532" cy="3057519"/>
            <a:chOff x="0" y="0"/>
            <a:chExt cx="19387375" cy="4076692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9387375" cy="284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0"/>
                </a:lnSpc>
              </a:pPr>
              <a:r>
                <a:rPr lang="en-US" sz="14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選修程式設計報告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00417"/>
              <a:ext cx="1938737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從題目的設計延伸思考解題的邏輯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699" y="7436777"/>
            <a:ext cx="6155607" cy="1080770"/>
            <a:chOff x="0" y="0"/>
            <a:chExt cx="8207476" cy="1441027"/>
          </a:xfrm>
        </p:grpSpPr>
        <p:sp>
          <p:nvSpPr>
            <p:cNvPr id="9" name="TextBox 9"/>
            <p:cNvSpPr txBox="1"/>
            <p:nvPr/>
          </p:nvSpPr>
          <p:spPr>
            <a:xfrm>
              <a:off x="0" y="764752"/>
              <a:ext cx="82074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02  王竑鈞, 12  林佑銜 , 31  戴碩延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20747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組員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9573" y="1459966"/>
            <a:ext cx="60248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概覽</a:t>
            </a:r>
          </a:p>
        </p:txBody>
      </p:sp>
      <p:sp>
        <p:nvSpPr>
          <p:cNvPr id="4" name="AutoShape 4"/>
          <p:cNvSpPr/>
          <p:nvPr/>
        </p:nvSpPr>
        <p:spPr>
          <a:xfrm>
            <a:off x="1409573" y="3629073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067300"/>
            <a:ext cx="5136305" cy="230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動手try try看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7445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4"/>
                </a:lnTo>
                <a:lnTo>
                  <a:pt x="0" y="568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8494" y="839788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139238" y="1714500"/>
            <a:ext cx="0" cy="734068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102578" y="85746"/>
            <a:ext cx="7156722" cy="10115508"/>
          </a:xfrm>
          <a:custGeom>
            <a:avLst/>
            <a:gdLst/>
            <a:ahLst/>
            <a:cxnLst/>
            <a:rect l="l" t="t" r="r" b="b"/>
            <a:pathLst>
              <a:path w="7156722" h="10115508">
                <a:moveTo>
                  <a:pt x="0" y="0"/>
                </a:moveTo>
                <a:lnTo>
                  <a:pt x="7156722" y="0"/>
                </a:lnTo>
                <a:lnTo>
                  <a:pt x="7156722" y="10115508"/>
                </a:lnTo>
                <a:lnTo>
                  <a:pt x="0" y="10115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4545" y="1704975"/>
            <a:ext cx="776413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題目設計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8871" y="3691086"/>
            <a:ext cx="62769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主題：基本輸入輸出、浮點數運算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871" y="4337801"/>
            <a:ext cx="62769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靈感：APCS 4月模擬測驗（遊戲入題）APEX十分好玩！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9215" y="1028700"/>
            <a:ext cx="10329571" cy="7773002"/>
          </a:xfrm>
          <a:custGeom>
            <a:avLst/>
            <a:gdLst/>
            <a:ahLst/>
            <a:cxnLst/>
            <a:rect l="l" t="t" r="r" b="b"/>
            <a:pathLst>
              <a:path w="10329571" h="7773002">
                <a:moveTo>
                  <a:pt x="0" y="0"/>
                </a:moveTo>
                <a:lnTo>
                  <a:pt x="10329570" y="0"/>
                </a:lnTo>
                <a:lnTo>
                  <a:pt x="10329570" y="7773002"/>
                </a:lnTo>
                <a:lnTo>
                  <a:pt x="0" y="777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79215" y="8735027"/>
            <a:ext cx="10329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設計初稿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79215" y="8735027"/>
            <a:ext cx="103295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討論過程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933497"/>
            <a:ext cx="8215185" cy="4420007"/>
          </a:xfrm>
          <a:custGeom>
            <a:avLst/>
            <a:gdLst/>
            <a:ahLst/>
            <a:cxnLst/>
            <a:rect l="l" t="t" r="r" b="b"/>
            <a:pathLst>
              <a:path w="8215185" h="4420007">
                <a:moveTo>
                  <a:pt x="0" y="0"/>
                </a:moveTo>
                <a:lnTo>
                  <a:pt x="8215185" y="0"/>
                </a:lnTo>
                <a:lnTo>
                  <a:pt x="8215185" y="4420006"/>
                </a:lnTo>
                <a:lnTo>
                  <a:pt x="0" y="442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46" t="-131771" r="-11699" b="-744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8204" y="1267858"/>
            <a:ext cx="8252880" cy="7137626"/>
          </a:xfrm>
          <a:custGeom>
            <a:avLst/>
            <a:gdLst/>
            <a:ahLst/>
            <a:cxnLst/>
            <a:rect l="l" t="t" r="r" b="b"/>
            <a:pathLst>
              <a:path w="8252880" h="7137626">
                <a:moveTo>
                  <a:pt x="0" y="0"/>
                </a:moveTo>
                <a:lnTo>
                  <a:pt x="8252880" y="0"/>
                </a:lnTo>
                <a:lnTo>
                  <a:pt x="8252880" y="7137626"/>
                </a:lnTo>
                <a:lnTo>
                  <a:pt x="0" y="713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27181"/>
            <a:ext cx="487413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6516" y="1028700"/>
            <a:ext cx="8829656" cy="7636459"/>
          </a:xfrm>
          <a:custGeom>
            <a:avLst/>
            <a:gdLst/>
            <a:ahLst/>
            <a:cxnLst/>
            <a:rect l="l" t="t" r="r" b="b"/>
            <a:pathLst>
              <a:path w="8829656" h="7636459">
                <a:moveTo>
                  <a:pt x="0" y="0"/>
                </a:moveTo>
                <a:lnTo>
                  <a:pt x="8829656" y="0"/>
                </a:lnTo>
                <a:lnTo>
                  <a:pt x="8829656" y="7636459"/>
                </a:lnTo>
                <a:lnTo>
                  <a:pt x="0" y="763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66516" y="8598484"/>
            <a:ext cx="88296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範例程式碼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261593" y="-3294987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56079" y="1028700"/>
            <a:ext cx="7862768" cy="7984184"/>
          </a:xfrm>
          <a:custGeom>
            <a:avLst/>
            <a:gdLst/>
            <a:ahLst/>
            <a:cxnLst/>
            <a:rect l="l" t="t" r="r" b="b"/>
            <a:pathLst>
              <a:path w="7862768" h="7984184">
                <a:moveTo>
                  <a:pt x="0" y="0"/>
                </a:moveTo>
                <a:lnTo>
                  <a:pt x="7862768" y="0"/>
                </a:lnTo>
                <a:lnTo>
                  <a:pt x="7862768" y="7984184"/>
                </a:lnTo>
                <a:lnTo>
                  <a:pt x="0" y="7984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33" t="-9470" r="-3258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1" y="5478535"/>
            <a:ext cx="4042355" cy="4042355"/>
          </a:xfrm>
          <a:custGeom>
            <a:avLst/>
            <a:gdLst/>
            <a:ahLst/>
            <a:cxnLst/>
            <a:rect l="l" t="t" r="r" b="b"/>
            <a:pathLst>
              <a:path w="4042355" h="4042355">
                <a:moveTo>
                  <a:pt x="0" y="0"/>
                </a:moveTo>
                <a:lnTo>
                  <a:pt x="4042355" y="0"/>
                </a:lnTo>
                <a:lnTo>
                  <a:pt x="4042355" y="4042355"/>
                </a:lnTo>
                <a:lnTo>
                  <a:pt x="0" y="404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27181"/>
            <a:ext cx="571145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動手try try 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67994"/>
            <a:ext cx="68873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OJ</a:t>
            </a: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ibagreat  歐吉八讚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1" y="3893214"/>
            <a:ext cx="89407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5" tooltip="http://ojibagreat.ddns.net"/>
              </a:rPr>
              <a:t>http://ojibagreat.ddns.net/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968493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98494" y="1063687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3570387" y="-1491388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0133" y="3383763"/>
            <a:ext cx="15327734" cy="3519473"/>
            <a:chOff x="0" y="0"/>
            <a:chExt cx="20436979" cy="46926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83902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b="1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Q&amp;A Time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16356"/>
              <a:ext cx="128390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Thanks for your listening!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2" y="2952740"/>
              <a:ext cx="20436975" cy="635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480133" y="1028700"/>
            <a:ext cx="686227" cy="568213"/>
          </a:xfrm>
          <a:custGeom>
            <a:avLst/>
            <a:gdLst/>
            <a:ahLst/>
            <a:cxnLst/>
            <a:rect l="l" t="t" r="r" b="b"/>
            <a:pathLst>
              <a:path w="686227" h="568213">
                <a:moveTo>
                  <a:pt x="0" y="0"/>
                </a:moveTo>
                <a:lnTo>
                  <a:pt x="686227" y="0"/>
                </a:lnTo>
                <a:lnTo>
                  <a:pt x="686227" y="568213"/>
                </a:lnTo>
                <a:lnTo>
                  <a:pt x="0" y="568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49927" y="1123894"/>
            <a:ext cx="406680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4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高雄市立高雄高級中學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</Words>
  <Application>Microsoft Office PowerPoint</Application>
  <PresentationFormat>自訂</PresentationFormat>
  <Paragraphs>26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Noto Sans T Chinese Bold</vt:lpstr>
      <vt:lpstr>Arial</vt:lpstr>
      <vt:lpstr>Noto Sans T Chinese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第七組 選修程式設計報告</dc:title>
  <cp:lastModifiedBy>竑鈞 王</cp:lastModifiedBy>
  <cp:revision>2</cp:revision>
  <dcterms:created xsi:type="dcterms:W3CDTF">2006-08-16T00:00:00Z</dcterms:created>
  <dcterms:modified xsi:type="dcterms:W3CDTF">2025-06-09T18:21:00Z</dcterms:modified>
  <dc:identifier>DAGpxHe_zdI</dc:identifier>
</cp:coreProperties>
</file>